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6" r:id="rId6"/>
    <p:sldId id="260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2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dy Vredegoor" userId="91fc0079-e4c9-43e5-8550-e3c1080d59fa" providerId="ADAL" clId="{BE6D3B96-2B8E-496C-819B-F6E474EC4506}"/>
    <pc:docChg chg="custSel modSld">
      <pc:chgData name="Freddy Vredegoor" userId="91fc0079-e4c9-43e5-8550-e3c1080d59fa" providerId="ADAL" clId="{BE6D3B96-2B8E-496C-819B-F6E474EC4506}" dt="2024-03-13T08:02:12.667" v="11" actId="20577"/>
      <pc:docMkLst>
        <pc:docMk/>
      </pc:docMkLst>
      <pc:sldChg chg="modSp mod">
        <pc:chgData name="Freddy Vredegoor" userId="91fc0079-e4c9-43e5-8550-e3c1080d59fa" providerId="ADAL" clId="{BE6D3B96-2B8E-496C-819B-F6E474EC4506}" dt="2024-03-13T08:02:12.667" v="11" actId="20577"/>
        <pc:sldMkLst>
          <pc:docMk/>
          <pc:sldMk cId="722665603" sldId="257"/>
        </pc:sldMkLst>
        <pc:spChg chg="mod">
          <ac:chgData name="Freddy Vredegoor" userId="91fc0079-e4c9-43e5-8550-e3c1080d59fa" providerId="ADAL" clId="{BE6D3B96-2B8E-496C-819B-F6E474EC4506}" dt="2024-03-13T08:02:12.667" v="11" actId="20577"/>
          <ac:spMkLst>
            <pc:docMk/>
            <pc:sldMk cId="722665603" sldId="257"/>
            <ac:spMk id="3" creationId="{4A63AEBE-A077-E0DF-204E-FD3B05ADEF9D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B15DD-E53A-427E-8E3B-BA187F0947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9FB9090-B65C-4685-8E19-BA319634C13B}">
      <dgm:prSet/>
      <dgm:spPr/>
      <dgm:t>
        <a:bodyPr/>
        <a:lstStyle/>
        <a:p>
          <a:pPr>
            <a:defRPr cap="all"/>
          </a:pPr>
          <a:r>
            <a:rPr lang="nl-NL"/>
            <a:t>Maak aantekeningen.</a:t>
          </a:r>
          <a:endParaRPr lang="en-US"/>
        </a:p>
      </dgm:t>
    </dgm:pt>
    <dgm:pt modelId="{921AE6D4-E8FE-48EB-BD84-B1B25E57092C}" type="parTrans" cxnId="{9D5A9089-6878-40EB-A8E3-BF58C8D64A02}">
      <dgm:prSet/>
      <dgm:spPr/>
      <dgm:t>
        <a:bodyPr/>
        <a:lstStyle/>
        <a:p>
          <a:endParaRPr lang="en-US"/>
        </a:p>
      </dgm:t>
    </dgm:pt>
    <dgm:pt modelId="{0181AD74-C0E1-4A98-A5CE-8838B283E062}" type="sibTrans" cxnId="{9D5A9089-6878-40EB-A8E3-BF58C8D64A02}">
      <dgm:prSet/>
      <dgm:spPr/>
      <dgm:t>
        <a:bodyPr/>
        <a:lstStyle/>
        <a:p>
          <a:endParaRPr lang="en-US"/>
        </a:p>
      </dgm:t>
    </dgm:pt>
    <dgm:pt modelId="{62867E50-04B3-45E8-8439-2B4C455177BC}">
      <dgm:prSet/>
      <dgm:spPr/>
      <dgm:t>
        <a:bodyPr/>
        <a:lstStyle/>
        <a:p>
          <a:pPr>
            <a:defRPr cap="all"/>
          </a:pPr>
          <a:r>
            <a:rPr lang="nl-NL"/>
            <a:t>Vragen over de verschillende stoornissen komen op de toets</a:t>
          </a:r>
          <a:endParaRPr lang="en-US"/>
        </a:p>
      </dgm:t>
    </dgm:pt>
    <dgm:pt modelId="{D41A5AE8-9C81-4B69-AFB2-E1551AA577BC}" type="parTrans" cxnId="{B5D6F6B2-3DAA-4D74-864F-8DA2181A7AE4}">
      <dgm:prSet/>
      <dgm:spPr/>
      <dgm:t>
        <a:bodyPr/>
        <a:lstStyle/>
        <a:p>
          <a:endParaRPr lang="en-US"/>
        </a:p>
      </dgm:t>
    </dgm:pt>
    <dgm:pt modelId="{4AF24005-AEEB-4C8E-92F5-08655B961A5A}" type="sibTrans" cxnId="{B5D6F6B2-3DAA-4D74-864F-8DA2181A7AE4}">
      <dgm:prSet/>
      <dgm:spPr/>
      <dgm:t>
        <a:bodyPr/>
        <a:lstStyle/>
        <a:p>
          <a:endParaRPr lang="en-US"/>
        </a:p>
      </dgm:t>
    </dgm:pt>
    <dgm:pt modelId="{620EDB6F-B027-4BE6-A522-925706C2B9FD}" type="pres">
      <dgm:prSet presAssocID="{3ECB15DD-E53A-427E-8E3B-BA187F094769}" presName="root" presStyleCnt="0">
        <dgm:presLayoutVars>
          <dgm:dir/>
          <dgm:resizeHandles val="exact"/>
        </dgm:presLayoutVars>
      </dgm:prSet>
      <dgm:spPr/>
    </dgm:pt>
    <dgm:pt modelId="{D6B52397-7740-4F18-AA60-8EE45122A387}" type="pres">
      <dgm:prSet presAssocID="{19FB9090-B65C-4685-8E19-BA319634C13B}" presName="compNode" presStyleCnt="0"/>
      <dgm:spPr/>
    </dgm:pt>
    <dgm:pt modelId="{CD19692A-D9B5-4408-A564-ECA2A535A426}" type="pres">
      <dgm:prSet presAssocID="{19FB9090-B65C-4685-8E19-BA319634C13B}" presName="iconBgRect" presStyleLbl="bgShp" presStyleIdx="0" presStyleCnt="2"/>
      <dgm:spPr/>
    </dgm:pt>
    <dgm:pt modelId="{B82F69BF-69FF-4677-8043-1F44B5667D88}" type="pres">
      <dgm:prSet presAssocID="{19FB9090-B65C-4685-8E19-BA319634C13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4BFF53D5-EC80-4650-BFD1-35A515AE1DE3}" type="pres">
      <dgm:prSet presAssocID="{19FB9090-B65C-4685-8E19-BA319634C13B}" presName="spaceRect" presStyleCnt="0"/>
      <dgm:spPr/>
    </dgm:pt>
    <dgm:pt modelId="{A2F7A2A5-0187-459C-B3B2-84C87E01411A}" type="pres">
      <dgm:prSet presAssocID="{19FB9090-B65C-4685-8E19-BA319634C13B}" presName="textRect" presStyleLbl="revTx" presStyleIdx="0" presStyleCnt="2">
        <dgm:presLayoutVars>
          <dgm:chMax val="1"/>
          <dgm:chPref val="1"/>
        </dgm:presLayoutVars>
      </dgm:prSet>
      <dgm:spPr/>
    </dgm:pt>
    <dgm:pt modelId="{92C9D220-5D3F-4C24-B729-3C71ADA671B2}" type="pres">
      <dgm:prSet presAssocID="{0181AD74-C0E1-4A98-A5CE-8838B283E062}" presName="sibTrans" presStyleCnt="0"/>
      <dgm:spPr/>
    </dgm:pt>
    <dgm:pt modelId="{D40F49ED-2980-4024-8CAC-F6DFDBA3A3FB}" type="pres">
      <dgm:prSet presAssocID="{62867E50-04B3-45E8-8439-2B4C455177BC}" presName="compNode" presStyleCnt="0"/>
      <dgm:spPr/>
    </dgm:pt>
    <dgm:pt modelId="{D65403E1-670F-4FF0-B797-FB4FFDA8BED8}" type="pres">
      <dgm:prSet presAssocID="{62867E50-04B3-45E8-8439-2B4C455177BC}" presName="iconBgRect" presStyleLbl="bgShp" presStyleIdx="1" presStyleCnt="2"/>
      <dgm:spPr/>
    </dgm:pt>
    <dgm:pt modelId="{D6769739-89B1-40BA-BC8A-2B925EDF3EEE}" type="pres">
      <dgm:prSet presAssocID="{62867E50-04B3-45E8-8439-2B4C455177B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F500E4D-A15D-4A60-B3C5-E357ABE15742}" type="pres">
      <dgm:prSet presAssocID="{62867E50-04B3-45E8-8439-2B4C455177BC}" presName="spaceRect" presStyleCnt="0"/>
      <dgm:spPr/>
    </dgm:pt>
    <dgm:pt modelId="{3DC713B8-D093-488D-9EA1-7B6AEF378E5B}" type="pres">
      <dgm:prSet presAssocID="{62867E50-04B3-45E8-8439-2B4C455177B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D46615E-80CF-4276-89DF-74C87699BAC4}" type="presOf" srcId="{19FB9090-B65C-4685-8E19-BA319634C13B}" destId="{A2F7A2A5-0187-459C-B3B2-84C87E01411A}" srcOrd="0" destOrd="0" presId="urn:microsoft.com/office/officeart/2018/5/layout/IconCircleLabelList"/>
    <dgm:cxn modelId="{9D5A9089-6878-40EB-A8E3-BF58C8D64A02}" srcId="{3ECB15DD-E53A-427E-8E3B-BA187F094769}" destId="{19FB9090-B65C-4685-8E19-BA319634C13B}" srcOrd="0" destOrd="0" parTransId="{921AE6D4-E8FE-48EB-BD84-B1B25E57092C}" sibTransId="{0181AD74-C0E1-4A98-A5CE-8838B283E062}"/>
    <dgm:cxn modelId="{8E0913A5-77E1-4FB5-83FE-79164DA86DAD}" type="presOf" srcId="{62867E50-04B3-45E8-8439-2B4C455177BC}" destId="{3DC713B8-D093-488D-9EA1-7B6AEF378E5B}" srcOrd="0" destOrd="0" presId="urn:microsoft.com/office/officeart/2018/5/layout/IconCircleLabelList"/>
    <dgm:cxn modelId="{B5D6F6B2-3DAA-4D74-864F-8DA2181A7AE4}" srcId="{3ECB15DD-E53A-427E-8E3B-BA187F094769}" destId="{62867E50-04B3-45E8-8439-2B4C455177BC}" srcOrd="1" destOrd="0" parTransId="{D41A5AE8-9C81-4B69-AFB2-E1551AA577BC}" sibTransId="{4AF24005-AEEB-4C8E-92F5-08655B961A5A}"/>
    <dgm:cxn modelId="{8AC9B2F8-320A-495C-9193-F86EF7CD43FD}" type="presOf" srcId="{3ECB15DD-E53A-427E-8E3B-BA187F094769}" destId="{620EDB6F-B027-4BE6-A522-925706C2B9FD}" srcOrd="0" destOrd="0" presId="urn:microsoft.com/office/officeart/2018/5/layout/IconCircleLabelList"/>
    <dgm:cxn modelId="{A53D14E5-ACDE-4C5F-AA48-0FFCA2FDCD7E}" type="presParOf" srcId="{620EDB6F-B027-4BE6-A522-925706C2B9FD}" destId="{D6B52397-7740-4F18-AA60-8EE45122A387}" srcOrd="0" destOrd="0" presId="urn:microsoft.com/office/officeart/2018/5/layout/IconCircleLabelList"/>
    <dgm:cxn modelId="{C2A61A46-0ECE-47D4-9759-4AD61EC983E0}" type="presParOf" srcId="{D6B52397-7740-4F18-AA60-8EE45122A387}" destId="{CD19692A-D9B5-4408-A564-ECA2A535A426}" srcOrd="0" destOrd="0" presId="urn:microsoft.com/office/officeart/2018/5/layout/IconCircleLabelList"/>
    <dgm:cxn modelId="{D27E762F-B68B-44F8-B266-3D45E73B8542}" type="presParOf" srcId="{D6B52397-7740-4F18-AA60-8EE45122A387}" destId="{B82F69BF-69FF-4677-8043-1F44B5667D88}" srcOrd="1" destOrd="0" presId="urn:microsoft.com/office/officeart/2018/5/layout/IconCircleLabelList"/>
    <dgm:cxn modelId="{6AB42E86-7AD9-4193-B1EF-F2ABE48F0E7B}" type="presParOf" srcId="{D6B52397-7740-4F18-AA60-8EE45122A387}" destId="{4BFF53D5-EC80-4650-BFD1-35A515AE1DE3}" srcOrd="2" destOrd="0" presId="urn:microsoft.com/office/officeart/2018/5/layout/IconCircleLabelList"/>
    <dgm:cxn modelId="{B1E66CAF-EC5C-4921-A0F3-7A85F2846E0D}" type="presParOf" srcId="{D6B52397-7740-4F18-AA60-8EE45122A387}" destId="{A2F7A2A5-0187-459C-B3B2-84C87E01411A}" srcOrd="3" destOrd="0" presId="urn:microsoft.com/office/officeart/2018/5/layout/IconCircleLabelList"/>
    <dgm:cxn modelId="{6EC1750E-9C9E-428D-A9B0-6BCE33A35E4D}" type="presParOf" srcId="{620EDB6F-B027-4BE6-A522-925706C2B9FD}" destId="{92C9D220-5D3F-4C24-B729-3C71ADA671B2}" srcOrd="1" destOrd="0" presId="urn:microsoft.com/office/officeart/2018/5/layout/IconCircleLabelList"/>
    <dgm:cxn modelId="{3A55EBBF-53DA-4999-BEB0-BA47C9FAB096}" type="presParOf" srcId="{620EDB6F-B027-4BE6-A522-925706C2B9FD}" destId="{D40F49ED-2980-4024-8CAC-F6DFDBA3A3FB}" srcOrd="2" destOrd="0" presId="urn:microsoft.com/office/officeart/2018/5/layout/IconCircleLabelList"/>
    <dgm:cxn modelId="{E63136B6-CE8F-4C42-A7E8-C3095A7AFA38}" type="presParOf" srcId="{D40F49ED-2980-4024-8CAC-F6DFDBA3A3FB}" destId="{D65403E1-670F-4FF0-B797-FB4FFDA8BED8}" srcOrd="0" destOrd="0" presId="urn:microsoft.com/office/officeart/2018/5/layout/IconCircleLabelList"/>
    <dgm:cxn modelId="{656B18A1-71A2-48A9-93CA-EE406D3CAFF7}" type="presParOf" srcId="{D40F49ED-2980-4024-8CAC-F6DFDBA3A3FB}" destId="{D6769739-89B1-40BA-BC8A-2B925EDF3EEE}" srcOrd="1" destOrd="0" presId="urn:microsoft.com/office/officeart/2018/5/layout/IconCircleLabelList"/>
    <dgm:cxn modelId="{DD2CCC5B-55AF-4DE9-9099-615EA11C8DE8}" type="presParOf" srcId="{D40F49ED-2980-4024-8CAC-F6DFDBA3A3FB}" destId="{EF500E4D-A15D-4A60-B3C5-E357ABE15742}" srcOrd="2" destOrd="0" presId="urn:microsoft.com/office/officeart/2018/5/layout/IconCircleLabelList"/>
    <dgm:cxn modelId="{8709D48D-C3E3-494C-81B3-51405D016C40}" type="presParOf" srcId="{D40F49ED-2980-4024-8CAC-F6DFDBA3A3FB}" destId="{3DC713B8-D093-488D-9EA1-7B6AEF378E5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0362F3-3BA0-4A8F-959F-A6EC5F356524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4D2FE13-B061-4207-AA05-36F278B2DDB6}">
      <dgm:prSet/>
      <dgm:spPr/>
      <dgm:t>
        <a:bodyPr/>
        <a:lstStyle/>
        <a:p>
          <a:r>
            <a:rPr lang="nl-NL"/>
            <a:t>Wat ga je nu doen?</a:t>
          </a:r>
          <a:endParaRPr lang="en-US"/>
        </a:p>
      </dgm:t>
    </dgm:pt>
    <dgm:pt modelId="{2B0E4D6A-F39A-418D-92A8-D38C9C2D22D8}" type="parTrans" cxnId="{C14BFEA9-8A77-48FA-8C20-8AC57DFE9783}">
      <dgm:prSet/>
      <dgm:spPr/>
      <dgm:t>
        <a:bodyPr/>
        <a:lstStyle/>
        <a:p>
          <a:endParaRPr lang="en-US"/>
        </a:p>
      </dgm:t>
    </dgm:pt>
    <dgm:pt modelId="{6C2CF54D-D22C-47C7-92FB-5739343D8603}" type="sibTrans" cxnId="{C14BFEA9-8A77-48FA-8C20-8AC57DFE9783}">
      <dgm:prSet/>
      <dgm:spPr/>
      <dgm:t>
        <a:bodyPr/>
        <a:lstStyle/>
        <a:p>
          <a:endParaRPr lang="en-US"/>
        </a:p>
      </dgm:t>
    </dgm:pt>
    <dgm:pt modelId="{16726755-CBB7-4895-A596-D3742C207CBD}">
      <dgm:prSet/>
      <dgm:spPr/>
      <dgm:t>
        <a:bodyPr/>
        <a:lstStyle/>
        <a:p>
          <a:r>
            <a:rPr lang="nl-NL"/>
            <a:t>Loop je op schema? </a:t>
          </a:r>
          <a:endParaRPr lang="en-US"/>
        </a:p>
      </dgm:t>
    </dgm:pt>
    <dgm:pt modelId="{84E223C8-61D8-4CEE-AA63-630D2EA6B7DE}" type="parTrans" cxnId="{C299C7D5-60A2-4D76-A103-3A4619F7932C}">
      <dgm:prSet/>
      <dgm:spPr/>
      <dgm:t>
        <a:bodyPr/>
        <a:lstStyle/>
        <a:p>
          <a:endParaRPr lang="en-US"/>
        </a:p>
      </dgm:t>
    </dgm:pt>
    <dgm:pt modelId="{E1E2221F-A0B7-4BA9-BD63-62BDE01C4E25}" type="sibTrans" cxnId="{C299C7D5-60A2-4D76-A103-3A4619F7932C}">
      <dgm:prSet/>
      <dgm:spPr/>
      <dgm:t>
        <a:bodyPr/>
        <a:lstStyle/>
        <a:p>
          <a:endParaRPr lang="en-US"/>
        </a:p>
      </dgm:t>
    </dgm:pt>
    <dgm:pt modelId="{3A1B8CAF-F427-423E-BE02-EA64CEDF4505}">
      <dgm:prSet/>
      <dgm:spPr/>
      <dgm:t>
        <a:bodyPr/>
        <a:lstStyle/>
        <a:p>
          <a:r>
            <a:rPr lang="nl-NL"/>
            <a:t>Welke opdrachten heb je al af? </a:t>
          </a:r>
          <a:endParaRPr lang="en-US"/>
        </a:p>
      </dgm:t>
    </dgm:pt>
    <dgm:pt modelId="{CA4E3D1B-9E38-4E4E-A234-F3210A7EE08D}" type="parTrans" cxnId="{447B6989-C78E-4510-98AC-19FBDD15B8CE}">
      <dgm:prSet/>
      <dgm:spPr/>
      <dgm:t>
        <a:bodyPr/>
        <a:lstStyle/>
        <a:p>
          <a:endParaRPr lang="en-US"/>
        </a:p>
      </dgm:t>
    </dgm:pt>
    <dgm:pt modelId="{F8AA5306-F37C-4146-AC84-693379BB2AC1}" type="sibTrans" cxnId="{447B6989-C78E-4510-98AC-19FBDD15B8CE}">
      <dgm:prSet/>
      <dgm:spPr/>
      <dgm:t>
        <a:bodyPr/>
        <a:lstStyle/>
        <a:p>
          <a:endParaRPr lang="en-US"/>
        </a:p>
      </dgm:t>
    </dgm:pt>
    <dgm:pt modelId="{FAF18CDE-8837-4395-A910-CB223BA3A78F}">
      <dgm:prSet/>
      <dgm:spPr/>
      <dgm:t>
        <a:bodyPr/>
        <a:lstStyle/>
        <a:p>
          <a:r>
            <a:rPr lang="nl-NL"/>
            <a:t>Waar moet je nog mee bezig?</a:t>
          </a:r>
          <a:endParaRPr lang="en-US"/>
        </a:p>
      </dgm:t>
    </dgm:pt>
    <dgm:pt modelId="{D62538F5-E094-468C-B12A-96E3B5F7E0B0}" type="parTrans" cxnId="{63F204CC-04FD-411C-82A0-08A3B38F8D98}">
      <dgm:prSet/>
      <dgm:spPr/>
      <dgm:t>
        <a:bodyPr/>
        <a:lstStyle/>
        <a:p>
          <a:endParaRPr lang="en-US"/>
        </a:p>
      </dgm:t>
    </dgm:pt>
    <dgm:pt modelId="{211FF39A-2143-49D7-851B-6FB91B69BD3B}" type="sibTrans" cxnId="{63F204CC-04FD-411C-82A0-08A3B38F8D98}">
      <dgm:prSet/>
      <dgm:spPr/>
      <dgm:t>
        <a:bodyPr/>
        <a:lstStyle/>
        <a:p>
          <a:endParaRPr lang="en-US"/>
        </a:p>
      </dgm:t>
    </dgm:pt>
    <dgm:pt modelId="{1E7AB1EF-CD79-488C-888C-4D3B4D24AD85}">
      <dgm:prSet/>
      <dgm:spPr/>
      <dgm:t>
        <a:bodyPr/>
        <a:lstStyle/>
        <a:p>
          <a:r>
            <a:rPr lang="nl-NL"/>
            <a:t>We zitten nu in week 4. IBO inleveren uiterlijk vrijdag 12 april. </a:t>
          </a:r>
          <a:endParaRPr lang="en-US"/>
        </a:p>
      </dgm:t>
    </dgm:pt>
    <dgm:pt modelId="{35F0BA55-8CBB-467F-B193-42D8AFD82A64}" type="parTrans" cxnId="{4401092D-E978-435E-912A-01AC90777876}">
      <dgm:prSet/>
      <dgm:spPr/>
      <dgm:t>
        <a:bodyPr/>
        <a:lstStyle/>
        <a:p>
          <a:endParaRPr lang="en-US"/>
        </a:p>
      </dgm:t>
    </dgm:pt>
    <dgm:pt modelId="{315035DB-9841-4629-92A4-FBDD198E920F}" type="sibTrans" cxnId="{4401092D-E978-435E-912A-01AC90777876}">
      <dgm:prSet/>
      <dgm:spPr/>
      <dgm:t>
        <a:bodyPr/>
        <a:lstStyle/>
        <a:p>
          <a:endParaRPr lang="en-US"/>
        </a:p>
      </dgm:t>
    </dgm:pt>
    <dgm:pt modelId="{E01E2B3B-0252-479D-A552-870B9B4D7344}">
      <dgm:prSet/>
      <dgm:spPr/>
      <dgm:t>
        <a:bodyPr/>
        <a:lstStyle/>
        <a:p>
          <a:r>
            <a:rPr lang="nl-NL"/>
            <a:t>Ga je dat redden?</a:t>
          </a:r>
          <a:endParaRPr lang="en-US"/>
        </a:p>
      </dgm:t>
    </dgm:pt>
    <dgm:pt modelId="{5240199E-5C36-4694-A862-7EDC98A786C3}" type="parTrans" cxnId="{6BAEFF07-21B6-423F-8584-42AFF26AAE0A}">
      <dgm:prSet/>
      <dgm:spPr/>
      <dgm:t>
        <a:bodyPr/>
        <a:lstStyle/>
        <a:p>
          <a:endParaRPr lang="en-US"/>
        </a:p>
      </dgm:t>
    </dgm:pt>
    <dgm:pt modelId="{DA53FFCF-817C-4F0E-A5AD-8648B86295A2}" type="sibTrans" cxnId="{6BAEFF07-21B6-423F-8584-42AFF26AAE0A}">
      <dgm:prSet/>
      <dgm:spPr/>
      <dgm:t>
        <a:bodyPr/>
        <a:lstStyle/>
        <a:p>
          <a:endParaRPr lang="en-US"/>
        </a:p>
      </dgm:t>
    </dgm:pt>
    <dgm:pt modelId="{CEABF28C-F9BB-4D07-8008-3093FD63C2E4}" type="pres">
      <dgm:prSet presAssocID="{550362F3-3BA0-4A8F-959F-A6EC5F356524}" presName="Name0" presStyleCnt="0">
        <dgm:presLayoutVars>
          <dgm:dir/>
          <dgm:animLvl val="lvl"/>
          <dgm:resizeHandles val="exact"/>
        </dgm:presLayoutVars>
      </dgm:prSet>
      <dgm:spPr/>
    </dgm:pt>
    <dgm:pt modelId="{352F7971-AEDC-4191-AF99-A89C4764F559}" type="pres">
      <dgm:prSet presAssocID="{D4D2FE13-B061-4207-AA05-36F278B2DDB6}" presName="linNode" presStyleCnt="0"/>
      <dgm:spPr/>
    </dgm:pt>
    <dgm:pt modelId="{CCB1F12D-D19B-4AD2-9A7E-987B1B9095A2}" type="pres">
      <dgm:prSet presAssocID="{D4D2FE13-B061-4207-AA05-36F278B2DDB6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55D432DB-98A9-4547-8FA8-69AA165BF7E1}" type="pres">
      <dgm:prSet presAssocID="{6C2CF54D-D22C-47C7-92FB-5739343D8603}" presName="sp" presStyleCnt="0"/>
      <dgm:spPr/>
    </dgm:pt>
    <dgm:pt modelId="{48A61326-02BC-4169-8745-3BD1DA12DA31}" type="pres">
      <dgm:prSet presAssocID="{16726755-CBB7-4895-A596-D3742C207CBD}" presName="linNode" presStyleCnt="0"/>
      <dgm:spPr/>
    </dgm:pt>
    <dgm:pt modelId="{34EBF463-7586-462E-9934-F40DA75460EE}" type="pres">
      <dgm:prSet presAssocID="{16726755-CBB7-4895-A596-D3742C207CBD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4E4BE0F-680A-42D9-906E-264DE90163D1}" type="pres">
      <dgm:prSet presAssocID="{E1E2221F-A0B7-4BA9-BD63-62BDE01C4E25}" presName="sp" presStyleCnt="0"/>
      <dgm:spPr/>
    </dgm:pt>
    <dgm:pt modelId="{6CF120A0-6B6B-4BFC-8C5F-E3650C419AE2}" type="pres">
      <dgm:prSet presAssocID="{3A1B8CAF-F427-423E-BE02-EA64CEDF4505}" presName="linNode" presStyleCnt="0"/>
      <dgm:spPr/>
    </dgm:pt>
    <dgm:pt modelId="{20108BAD-8516-4ACB-87F5-EA25D7E1B913}" type="pres">
      <dgm:prSet presAssocID="{3A1B8CAF-F427-423E-BE02-EA64CEDF4505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1E3ABBCB-1E91-41B2-8CAA-7F8D7F8B78BC}" type="pres">
      <dgm:prSet presAssocID="{F8AA5306-F37C-4146-AC84-693379BB2AC1}" presName="sp" presStyleCnt="0"/>
      <dgm:spPr/>
    </dgm:pt>
    <dgm:pt modelId="{80101945-2D22-4898-830C-E79F3584A401}" type="pres">
      <dgm:prSet presAssocID="{FAF18CDE-8837-4395-A910-CB223BA3A78F}" presName="linNode" presStyleCnt="0"/>
      <dgm:spPr/>
    </dgm:pt>
    <dgm:pt modelId="{3C0FC0F1-8F88-4B59-BF5D-976BFA761AC1}" type="pres">
      <dgm:prSet presAssocID="{FAF18CDE-8837-4395-A910-CB223BA3A78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2C98064E-942E-4B8C-9F18-F6EB33BF28F5}" type="pres">
      <dgm:prSet presAssocID="{211FF39A-2143-49D7-851B-6FB91B69BD3B}" presName="sp" presStyleCnt="0"/>
      <dgm:spPr/>
    </dgm:pt>
    <dgm:pt modelId="{1BF24D60-3E76-45DE-B4DB-54FBCD17F615}" type="pres">
      <dgm:prSet presAssocID="{1E7AB1EF-CD79-488C-888C-4D3B4D24AD85}" presName="linNode" presStyleCnt="0"/>
      <dgm:spPr/>
    </dgm:pt>
    <dgm:pt modelId="{914F34C8-E895-4DB2-9F09-C4541A8B6F7D}" type="pres">
      <dgm:prSet presAssocID="{1E7AB1EF-CD79-488C-888C-4D3B4D24AD85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EE8E8554-E008-4503-A4EC-510CB9114D37}" type="pres">
      <dgm:prSet presAssocID="{315035DB-9841-4629-92A4-FBDD198E920F}" presName="sp" presStyleCnt="0"/>
      <dgm:spPr/>
    </dgm:pt>
    <dgm:pt modelId="{5CE57BFE-A1CE-4C5C-AC25-9FA4381F37F7}" type="pres">
      <dgm:prSet presAssocID="{E01E2B3B-0252-479D-A552-870B9B4D7344}" presName="linNode" presStyleCnt="0"/>
      <dgm:spPr/>
    </dgm:pt>
    <dgm:pt modelId="{016CAE55-211F-4C20-9B69-149E82EF6A6D}" type="pres">
      <dgm:prSet presAssocID="{E01E2B3B-0252-479D-A552-870B9B4D7344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6BAEFF07-21B6-423F-8584-42AFF26AAE0A}" srcId="{550362F3-3BA0-4A8F-959F-A6EC5F356524}" destId="{E01E2B3B-0252-479D-A552-870B9B4D7344}" srcOrd="5" destOrd="0" parTransId="{5240199E-5C36-4694-A862-7EDC98A786C3}" sibTransId="{DA53FFCF-817C-4F0E-A5AD-8648B86295A2}"/>
    <dgm:cxn modelId="{819A4922-B2F7-4C93-9746-820F6CD02011}" type="presOf" srcId="{16726755-CBB7-4895-A596-D3742C207CBD}" destId="{34EBF463-7586-462E-9934-F40DA75460EE}" srcOrd="0" destOrd="0" presId="urn:microsoft.com/office/officeart/2005/8/layout/vList5"/>
    <dgm:cxn modelId="{4401092D-E978-435E-912A-01AC90777876}" srcId="{550362F3-3BA0-4A8F-959F-A6EC5F356524}" destId="{1E7AB1EF-CD79-488C-888C-4D3B4D24AD85}" srcOrd="4" destOrd="0" parTransId="{35F0BA55-8CBB-467F-B193-42D8AFD82A64}" sibTransId="{315035DB-9841-4629-92A4-FBDD198E920F}"/>
    <dgm:cxn modelId="{ED98AB66-1A06-4146-B045-222424688ACE}" type="presOf" srcId="{3A1B8CAF-F427-423E-BE02-EA64CEDF4505}" destId="{20108BAD-8516-4ACB-87F5-EA25D7E1B913}" srcOrd="0" destOrd="0" presId="urn:microsoft.com/office/officeart/2005/8/layout/vList5"/>
    <dgm:cxn modelId="{9E6DC16A-359B-4433-9C32-BC00F0C5663F}" type="presOf" srcId="{FAF18CDE-8837-4395-A910-CB223BA3A78F}" destId="{3C0FC0F1-8F88-4B59-BF5D-976BFA761AC1}" srcOrd="0" destOrd="0" presId="urn:microsoft.com/office/officeart/2005/8/layout/vList5"/>
    <dgm:cxn modelId="{2DDA8151-D373-425B-BD7D-02698F28145B}" type="presOf" srcId="{1E7AB1EF-CD79-488C-888C-4D3B4D24AD85}" destId="{914F34C8-E895-4DB2-9F09-C4541A8B6F7D}" srcOrd="0" destOrd="0" presId="urn:microsoft.com/office/officeart/2005/8/layout/vList5"/>
    <dgm:cxn modelId="{EA3E397F-710D-474D-A048-CAC0211E4F29}" type="presOf" srcId="{E01E2B3B-0252-479D-A552-870B9B4D7344}" destId="{016CAE55-211F-4C20-9B69-149E82EF6A6D}" srcOrd="0" destOrd="0" presId="urn:microsoft.com/office/officeart/2005/8/layout/vList5"/>
    <dgm:cxn modelId="{447B6989-C78E-4510-98AC-19FBDD15B8CE}" srcId="{550362F3-3BA0-4A8F-959F-A6EC5F356524}" destId="{3A1B8CAF-F427-423E-BE02-EA64CEDF4505}" srcOrd="2" destOrd="0" parTransId="{CA4E3D1B-9E38-4E4E-A234-F3210A7EE08D}" sibTransId="{F8AA5306-F37C-4146-AC84-693379BB2AC1}"/>
    <dgm:cxn modelId="{8E8AF5A1-2189-4993-8B2D-2AA76D2B899F}" type="presOf" srcId="{D4D2FE13-B061-4207-AA05-36F278B2DDB6}" destId="{CCB1F12D-D19B-4AD2-9A7E-987B1B9095A2}" srcOrd="0" destOrd="0" presId="urn:microsoft.com/office/officeart/2005/8/layout/vList5"/>
    <dgm:cxn modelId="{C14BFEA9-8A77-48FA-8C20-8AC57DFE9783}" srcId="{550362F3-3BA0-4A8F-959F-A6EC5F356524}" destId="{D4D2FE13-B061-4207-AA05-36F278B2DDB6}" srcOrd="0" destOrd="0" parTransId="{2B0E4D6A-F39A-418D-92A8-D38C9C2D22D8}" sibTransId="{6C2CF54D-D22C-47C7-92FB-5739343D8603}"/>
    <dgm:cxn modelId="{B84AA5CB-00F6-4922-B246-D85C87D2E494}" type="presOf" srcId="{550362F3-3BA0-4A8F-959F-A6EC5F356524}" destId="{CEABF28C-F9BB-4D07-8008-3093FD63C2E4}" srcOrd="0" destOrd="0" presId="urn:microsoft.com/office/officeart/2005/8/layout/vList5"/>
    <dgm:cxn modelId="{63F204CC-04FD-411C-82A0-08A3B38F8D98}" srcId="{550362F3-3BA0-4A8F-959F-A6EC5F356524}" destId="{FAF18CDE-8837-4395-A910-CB223BA3A78F}" srcOrd="3" destOrd="0" parTransId="{D62538F5-E094-468C-B12A-96E3B5F7E0B0}" sibTransId="{211FF39A-2143-49D7-851B-6FB91B69BD3B}"/>
    <dgm:cxn modelId="{C299C7D5-60A2-4D76-A103-3A4619F7932C}" srcId="{550362F3-3BA0-4A8F-959F-A6EC5F356524}" destId="{16726755-CBB7-4895-A596-D3742C207CBD}" srcOrd="1" destOrd="0" parTransId="{84E223C8-61D8-4CEE-AA63-630D2EA6B7DE}" sibTransId="{E1E2221F-A0B7-4BA9-BD63-62BDE01C4E25}"/>
    <dgm:cxn modelId="{C7B7C2C4-0294-4397-B353-1D3AFC69C075}" type="presParOf" srcId="{CEABF28C-F9BB-4D07-8008-3093FD63C2E4}" destId="{352F7971-AEDC-4191-AF99-A89C4764F559}" srcOrd="0" destOrd="0" presId="urn:microsoft.com/office/officeart/2005/8/layout/vList5"/>
    <dgm:cxn modelId="{B07F3260-1449-4847-8CF2-40757D4B7F7E}" type="presParOf" srcId="{352F7971-AEDC-4191-AF99-A89C4764F559}" destId="{CCB1F12D-D19B-4AD2-9A7E-987B1B9095A2}" srcOrd="0" destOrd="0" presId="urn:microsoft.com/office/officeart/2005/8/layout/vList5"/>
    <dgm:cxn modelId="{58321CBD-3916-4A30-A071-7820D74D77A2}" type="presParOf" srcId="{CEABF28C-F9BB-4D07-8008-3093FD63C2E4}" destId="{55D432DB-98A9-4547-8FA8-69AA165BF7E1}" srcOrd="1" destOrd="0" presId="urn:microsoft.com/office/officeart/2005/8/layout/vList5"/>
    <dgm:cxn modelId="{B91AF574-78AB-425E-952C-64151748748D}" type="presParOf" srcId="{CEABF28C-F9BB-4D07-8008-3093FD63C2E4}" destId="{48A61326-02BC-4169-8745-3BD1DA12DA31}" srcOrd="2" destOrd="0" presId="urn:microsoft.com/office/officeart/2005/8/layout/vList5"/>
    <dgm:cxn modelId="{506DCD75-C5DB-490D-92F5-D353940D60F6}" type="presParOf" srcId="{48A61326-02BC-4169-8745-3BD1DA12DA31}" destId="{34EBF463-7586-462E-9934-F40DA75460EE}" srcOrd="0" destOrd="0" presId="urn:microsoft.com/office/officeart/2005/8/layout/vList5"/>
    <dgm:cxn modelId="{8DEE5250-3600-40BD-B64A-CBB07DFE9BD6}" type="presParOf" srcId="{CEABF28C-F9BB-4D07-8008-3093FD63C2E4}" destId="{74E4BE0F-680A-42D9-906E-264DE90163D1}" srcOrd="3" destOrd="0" presId="urn:microsoft.com/office/officeart/2005/8/layout/vList5"/>
    <dgm:cxn modelId="{2FBD0EEE-5A55-4E1B-B91C-D55C09279DA0}" type="presParOf" srcId="{CEABF28C-F9BB-4D07-8008-3093FD63C2E4}" destId="{6CF120A0-6B6B-4BFC-8C5F-E3650C419AE2}" srcOrd="4" destOrd="0" presId="urn:microsoft.com/office/officeart/2005/8/layout/vList5"/>
    <dgm:cxn modelId="{7253BF28-5A12-437D-815D-CB7E9223C6BD}" type="presParOf" srcId="{6CF120A0-6B6B-4BFC-8C5F-E3650C419AE2}" destId="{20108BAD-8516-4ACB-87F5-EA25D7E1B913}" srcOrd="0" destOrd="0" presId="urn:microsoft.com/office/officeart/2005/8/layout/vList5"/>
    <dgm:cxn modelId="{51667F7F-A9D4-480A-92F8-91E0FF6E29ED}" type="presParOf" srcId="{CEABF28C-F9BB-4D07-8008-3093FD63C2E4}" destId="{1E3ABBCB-1E91-41B2-8CAA-7F8D7F8B78BC}" srcOrd="5" destOrd="0" presId="urn:microsoft.com/office/officeart/2005/8/layout/vList5"/>
    <dgm:cxn modelId="{9D062885-90BF-456E-8D61-9DC5CE69E94D}" type="presParOf" srcId="{CEABF28C-F9BB-4D07-8008-3093FD63C2E4}" destId="{80101945-2D22-4898-830C-E79F3584A401}" srcOrd="6" destOrd="0" presId="urn:microsoft.com/office/officeart/2005/8/layout/vList5"/>
    <dgm:cxn modelId="{E85F45D9-A9E0-4FEC-B8D4-1AAED0DC666B}" type="presParOf" srcId="{80101945-2D22-4898-830C-E79F3584A401}" destId="{3C0FC0F1-8F88-4B59-BF5D-976BFA761AC1}" srcOrd="0" destOrd="0" presId="urn:microsoft.com/office/officeart/2005/8/layout/vList5"/>
    <dgm:cxn modelId="{00448A8A-6DC0-4AEA-8555-0C519EA87FC5}" type="presParOf" srcId="{CEABF28C-F9BB-4D07-8008-3093FD63C2E4}" destId="{2C98064E-942E-4B8C-9F18-F6EB33BF28F5}" srcOrd="7" destOrd="0" presId="urn:microsoft.com/office/officeart/2005/8/layout/vList5"/>
    <dgm:cxn modelId="{83AC10A6-A00E-4221-B55F-39B4AB32127B}" type="presParOf" srcId="{CEABF28C-F9BB-4D07-8008-3093FD63C2E4}" destId="{1BF24D60-3E76-45DE-B4DB-54FBCD17F615}" srcOrd="8" destOrd="0" presId="urn:microsoft.com/office/officeart/2005/8/layout/vList5"/>
    <dgm:cxn modelId="{1594A534-614F-4363-AD93-8229D1F1C10C}" type="presParOf" srcId="{1BF24D60-3E76-45DE-B4DB-54FBCD17F615}" destId="{914F34C8-E895-4DB2-9F09-C4541A8B6F7D}" srcOrd="0" destOrd="0" presId="urn:microsoft.com/office/officeart/2005/8/layout/vList5"/>
    <dgm:cxn modelId="{50267E8A-A57F-4E3D-BD4F-493C28595B2A}" type="presParOf" srcId="{CEABF28C-F9BB-4D07-8008-3093FD63C2E4}" destId="{EE8E8554-E008-4503-A4EC-510CB9114D37}" srcOrd="9" destOrd="0" presId="urn:microsoft.com/office/officeart/2005/8/layout/vList5"/>
    <dgm:cxn modelId="{EDE13923-3D26-4CF0-9E26-80BC9E4DA9C4}" type="presParOf" srcId="{CEABF28C-F9BB-4D07-8008-3093FD63C2E4}" destId="{5CE57BFE-A1CE-4C5C-AC25-9FA4381F37F7}" srcOrd="10" destOrd="0" presId="urn:microsoft.com/office/officeart/2005/8/layout/vList5"/>
    <dgm:cxn modelId="{1B27F8A3-B0E9-4270-A5F1-57EA8A42075A}" type="presParOf" srcId="{5CE57BFE-A1CE-4C5C-AC25-9FA4381F37F7}" destId="{016CAE55-211F-4C20-9B69-149E82EF6A6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9692A-D9B5-4408-A564-ECA2A535A426}">
      <dsp:nvSpPr>
        <dsp:cNvPr id="0" name=""/>
        <dsp:cNvSpPr/>
      </dsp:nvSpPr>
      <dsp:spPr>
        <a:xfrm>
          <a:off x="2250914" y="447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F69BF-69FF-4677-8043-1F44B5667D88}">
      <dsp:nvSpPr>
        <dsp:cNvPr id="0" name=""/>
        <dsp:cNvSpPr/>
      </dsp:nvSpPr>
      <dsp:spPr>
        <a:xfrm>
          <a:off x="2718914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7A2A5-0187-459C-B3B2-84C87E01411A}">
      <dsp:nvSpPr>
        <dsp:cNvPr id="0" name=""/>
        <dsp:cNvSpPr/>
      </dsp:nvSpPr>
      <dsp:spPr>
        <a:xfrm>
          <a:off x="1548914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Maak aantekeningen.</a:t>
          </a:r>
          <a:endParaRPr lang="en-US" sz="1700" kern="1200"/>
        </a:p>
      </dsp:txBody>
      <dsp:txXfrm>
        <a:off x="1548914" y="2924702"/>
        <a:ext cx="3600000" cy="720000"/>
      </dsp:txXfrm>
    </dsp:sp>
    <dsp:sp modelId="{D65403E1-670F-4FF0-B797-FB4FFDA8BED8}">
      <dsp:nvSpPr>
        <dsp:cNvPr id="0" name=""/>
        <dsp:cNvSpPr/>
      </dsp:nvSpPr>
      <dsp:spPr>
        <a:xfrm>
          <a:off x="6480914" y="447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69739-89B1-40BA-BC8A-2B925EDF3EEE}">
      <dsp:nvSpPr>
        <dsp:cNvPr id="0" name=""/>
        <dsp:cNvSpPr/>
      </dsp:nvSpPr>
      <dsp:spPr>
        <a:xfrm>
          <a:off x="6948914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713B8-D093-488D-9EA1-7B6AEF378E5B}">
      <dsp:nvSpPr>
        <dsp:cNvPr id="0" name=""/>
        <dsp:cNvSpPr/>
      </dsp:nvSpPr>
      <dsp:spPr>
        <a:xfrm>
          <a:off x="5778914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Vragen over de verschillende stoornissen komen op de toets</a:t>
          </a:r>
          <a:endParaRPr lang="en-US" sz="1700" kern="1200"/>
        </a:p>
      </dsp:txBody>
      <dsp:txXfrm>
        <a:off x="5778914" y="2924702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F12D-D19B-4AD2-9A7E-987B1B9095A2}">
      <dsp:nvSpPr>
        <dsp:cNvPr id="0" name=""/>
        <dsp:cNvSpPr/>
      </dsp:nvSpPr>
      <dsp:spPr>
        <a:xfrm>
          <a:off x="3364992" y="1195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Wat ga je nu doen?</a:t>
          </a:r>
          <a:endParaRPr lang="en-US" sz="1900" kern="1200"/>
        </a:p>
      </dsp:txBody>
      <dsp:txXfrm>
        <a:off x="3398960" y="35163"/>
        <a:ext cx="3717680" cy="627895"/>
      </dsp:txXfrm>
    </dsp:sp>
    <dsp:sp modelId="{34EBF463-7586-462E-9934-F40DA75460EE}">
      <dsp:nvSpPr>
        <dsp:cNvPr id="0" name=""/>
        <dsp:cNvSpPr/>
      </dsp:nvSpPr>
      <dsp:spPr>
        <a:xfrm>
          <a:off x="3364992" y="731818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Loop je op schema? </a:t>
          </a:r>
          <a:endParaRPr lang="en-US" sz="1900" kern="1200"/>
        </a:p>
      </dsp:txBody>
      <dsp:txXfrm>
        <a:off x="3398960" y="765786"/>
        <a:ext cx="3717680" cy="627895"/>
      </dsp:txXfrm>
    </dsp:sp>
    <dsp:sp modelId="{20108BAD-8516-4ACB-87F5-EA25D7E1B913}">
      <dsp:nvSpPr>
        <dsp:cNvPr id="0" name=""/>
        <dsp:cNvSpPr/>
      </dsp:nvSpPr>
      <dsp:spPr>
        <a:xfrm>
          <a:off x="3364992" y="1462441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Welke opdrachten heb je al af? </a:t>
          </a:r>
          <a:endParaRPr lang="en-US" sz="1900" kern="1200"/>
        </a:p>
      </dsp:txBody>
      <dsp:txXfrm>
        <a:off x="3398960" y="1496409"/>
        <a:ext cx="3717680" cy="627895"/>
      </dsp:txXfrm>
    </dsp:sp>
    <dsp:sp modelId="{3C0FC0F1-8F88-4B59-BF5D-976BFA761AC1}">
      <dsp:nvSpPr>
        <dsp:cNvPr id="0" name=""/>
        <dsp:cNvSpPr/>
      </dsp:nvSpPr>
      <dsp:spPr>
        <a:xfrm>
          <a:off x="3364992" y="2193064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Waar moet je nog mee bezig?</a:t>
          </a:r>
          <a:endParaRPr lang="en-US" sz="1900" kern="1200"/>
        </a:p>
      </dsp:txBody>
      <dsp:txXfrm>
        <a:off x="3398960" y="2227032"/>
        <a:ext cx="3717680" cy="627895"/>
      </dsp:txXfrm>
    </dsp:sp>
    <dsp:sp modelId="{914F34C8-E895-4DB2-9F09-C4541A8B6F7D}">
      <dsp:nvSpPr>
        <dsp:cNvPr id="0" name=""/>
        <dsp:cNvSpPr/>
      </dsp:nvSpPr>
      <dsp:spPr>
        <a:xfrm>
          <a:off x="3364992" y="2923688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 zitten nu in week 4. IBO inleveren uiterlijk vrijdag 12 april. </a:t>
          </a:r>
          <a:endParaRPr lang="en-US" sz="1900" kern="1200"/>
        </a:p>
      </dsp:txBody>
      <dsp:txXfrm>
        <a:off x="3398960" y="2957656"/>
        <a:ext cx="3717680" cy="627895"/>
      </dsp:txXfrm>
    </dsp:sp>
    <dsp:sp modelId="{016CAE55-211F-4C20-9B69-149E82EF6A6D}">
      <dsp:nvSpPr>
        <dsp:cNvPr id="0" name=""/>
        <dsp:cNvSpPr/>
      </dsp:nvSpPr>
      <dsp:spPr>
        <a:xfrm>
          <a:off x="3364992" y="3654311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Ga je dat redden?</a:t>
          </a:r>
          <a:endParaRPr lang="en-US" sz="1900" kern="1200"/>
        </a:p>
      </dsp:txBody>
      <dsp:txXfrm>
        <a:off x="3398960" y="3688279"/>
        <a:ext cx="3717680" cy="627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7CB4B7-7DA8-AE05-63C0-E5554A5E4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3FE475-76FB-D530-4669-7D368ADF5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80A00D-1EF7-9664-A411-C0A06D22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BDC14-0A63-53DB-651E-BE55152B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C495F2-2780-F71B-0E48-A7F4333A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5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7239E-2799-3FEA-A056-609C7995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04CC3E-B100-E4EB-0065-4C2E28DED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6F58B7-3F07-11B0-67E7-78F83AF6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883417-BA7B-D099-156A-75690ED2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72D3B1-5DBC-2275-47CA-E8179210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24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85B027-9FC8-1525-3CC2-5286AC7B3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BB9354-EFB8-3339-66A5-A8090EE9F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0D5916-C217-35CB-6781-4C0B96807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5DE833-0A6F-6648-50DF-576F7FDD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456596-0546-C3BD-EA17-1BF9E907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23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5E8AC-581E-E7DF-1E53-4BF5E038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840A4C-72C1-8E5A-B3FE-04CF980E4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6224CF-5132-90FF-D3E5-119646C2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46D945-A433-C7DC-9044-B5431FE9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168CA3-460C-6CCA-7871-9595655D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34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D4247-B4BE-1584-8949-E5520933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35FF22-95A0-36BF-63D8-37CCA817E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DAB9AB-73BC-CC61-1557-9ABC5FE8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F3C5FA-37DE-8104-FB81-F689CA6C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B4DDA3-B6E8-494D-9785-ADAB615C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90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F08DF-CD18-93A2-4479-EC5E2D38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1E6572-D9C4-2FBD-B612-CCCC74FDA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D10BEC-63B1-6D7B-FC40-F0F6C81B7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B2CAFC-D997-DB44-9D82-6A6E5971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EBF655-E396-77D2-F679-70397F55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94FC3C-ECFD-1D15-43FC-9CDCB787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23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C9084-16FD-A167-30B5-AACC32A49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373F49-200F-5123-18FE-17D3FCCDA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A8B2CF-ED6F-4A86-D068-1A0C4594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B96039-2C73-60C9-F9E5-4E9B0ED5B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2EA9DE1-9AAB-4F99-BD1E-A28A27C73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C3FDC8C-D673-9712-AEA3-1C097012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E7378A1-B1D1-7D2B-8827-4208E987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AFF546-73B5-5D16-5CD7-E4EC367A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27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9F788-2D1E-D6EA-04AF-C84924BD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698ADE3-C2CA-3F57-2B69-30BB9146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B0140C7-A494-7E5C-7916-3C47BAFA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EC7DA9-0DE0-4CC0-4DEE-01BFCCA4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25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42C3C8-B8BC-8B2F-3BD4-D9720B94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523A5AF-EFD6-9B5F-AB6B-B0A86995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57B68AC-B119-B171-BC46-6DB9BAB2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55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DD8A6-924D-9D9C-DCCA-30488B9A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9B18B6-82AB-DAB8-A93E-6C657532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3C596B-AF01-0483-00BF-DFE9C1C0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9B4725-CAF4-9265-DA2B-F5307E1C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26BC5E-273B-04EE-1B61-3FE297B7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7C01CA-E600-DE5E-4BCE-CAFF2A85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50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BE6D8-6C1D-66C8-E6F0-26804971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D072F4-C896-6FF0-D95E-2A4233C2D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83E113-3271-F015-7545-370ACC632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B019AD-A187-9C47-9447-B263BF9E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EA2C54-D766-436D-34B2-56F0ECE4C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F79445-3E91-A071-1CFB-813F4C79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98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9F11C8-F50C-B91D-4BB3-A0166178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AD7C69-E320-F3FC-A217-BCE86531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D1D424-F289-36F2-56AE-E857D3C19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0E03F-09A3-43F9-AE4F-017D51D9DCE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88AD1C-B3B6-1791-B8AB-DF2A11C5E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AC4DA1-3838-4812-F226-1B825B868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66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po.nl/start/serie/doe-even-normaal/seizoen-1/autisme_2/afspel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cloud.online/nl/digital-timer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jP5r2b7hew?feature=oembed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FD7B4A-3D73-C2A9-2580-782E5D624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l-NL" sz="4000">
                <a:solidFill>
                  <a:schemeClr val="tx2"/>
                </a:solidFill>
              </a:rPr>
              <a:t>Q &amp; A / werkplaats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CA30C7-D977-C106-5A4D-58A30AF9B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l-NL" sz="2000" dirty="0">
                <a:solidFill>
                  <a:schemeClr val="tx2"/>
                </a:solidFill>
              </a:rPr>
              <a:t>Periode 7, week 5, les 1</a:t>
            </a:r>
            <a:br>
              <a:rPr lang="nl-NL" sz="2000" dirty="0">
                <a:solidFill>
                  <a:schemeClr val="tx2"/>
                </a:solidFill>
              </a:rPr>
            </a:br>
            <a:r>
              <a:rPr lang="nl-NL" sz="2000" dirty="0">
                <a:solidFill>
                  <a:schemeClr val="tx2"/>
                </a:solidFill>
              </a:rPr>
              <a:t>13 maart 2024</a:t>
            </a:r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951527C0-A881-1B3C-A3CA-7768B657E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44856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C20BCD-CD62-B9BC-9690-2624A0E98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A2A789-EEC1-3A88-B2EB-E040BD8DE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DCB878-B1D5-B440-C67A-8982D691F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2199FC-456B-2C3D-647D-4B9DF43A9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087DA7-8737-2A4A-E8A9-945F918AA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CFDE73-DF91-13DA-8655-5DB40AB8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ASS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22E83C-23E8-B03A-CC69-BE9165078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6636714-1B8A-45DF-D1E6-F5F3E36EA252}"/>
              </a:ext>
            </a:extLst>
          </p:cNvPr>
          <p:cNvSpPr txBox="1"/>
          <p:nvPr/>
        </p:nvSpPr>
        <p:spPr>
          <a:xfrm>
            <a:off x="1383564" y="2336425"/>
            <a:ext cx="93555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We bekijken een video, noteer:</a:t>
            </a:r>
            <a:br>
              <a:rPr lang="nl-NL" sz="2800" dirty="0"/>
            </a:br>
            <a:r>
              <a:rPr lang="nl-NL" sz="2800" dirty="0"/>
              <a:t>- Welke kenmerken van Autisme hoor/zie je?</a:t>
            </a:r>
            <a:br>
              <a:rPr lang="nl-NL" sz="2800" dirty="0"/>
            </a:br>
            <a:r>
              <a:rPr lang="nl-NL" sz="2800" dirty="0"/>
              <a:t>- Welke dingen werken goed voor mensen met autisme?</a:t>
            </a:r>
            <a:br>
              <a:rPr lang="nl-NL" sz="2800" dirty="0"/>
            </a:br>
            <a:r>
              <a:rPr lang="nl-NL" sz="2800" dirty="0"/>
              <a:t>- Welke kenmerken van Autisme zie je op stage?</a:t>
            </a:r>
            <a:br>
              <a:rPr lang="nl-NL" sz="2800" dirty="0"/>
            </a:br>
            <a:r>
              <a:rPr lang="nl-NL" sz="2800" dirty="0"/>
              <a:t>- Hoe gaan jullie daarmee 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Na de video overleggen met Buur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hlinkClick r:id="rId2"/>
              </a:rPr>
              <a:t>https://npo.nl/start/serie/doe-even-normaal/seizoen-1/autisme_2/afspelen</a:t>
            </a: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96522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3FFFB6-93DC-D533-EA4A-3E5336A8C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C3F3C6-347A-781A-C25B-443A739F0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7AF0E3-3466-28F7-4340-972894D17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BB2FBD-23B7-B837-1693-7F7D30FBC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FF04FA-DC4B-0094-75EE-45EDFB254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4981A0-696A-558C-60EA-4399A6C4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ASS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0D46C8-72FB-FAAA-C84E-293F5CCAE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89B51B-EAF4-6E20-58F7-D4FF7FB30EA5}"/>
              </a:ext>
            </a:extLst>
          </p:cNvPr>
          <p:cNvSpPr txBox="1"/>
          <p:nvPr/>
        </p:nvSpPr>
        <p:spPr>
          <a:xfrm>
            <a:off x="1383564" y="2336425"/>
            <a:ext cx="93555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Moeite communicatie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Moeite sociale interactie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Moeite creatief verbeeldingsvermogen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Over-/ </a:t>
            </a:r>
            <a:r>
              <a:rPr lang="nl-NL" sz="2800" dirty="0" err="1"/>
              <a:t>ondergevoelig</a:t>
            </a:r>
            <a:r>
              <a:rPr lang="nl-NL" sz="2800" dirty="0"/>
              <a:t> voor prikkels.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Minder gestructureerde situaties leveren angst/onzekerheid 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Nieuwe/onverwachte situaties leveren angst/onzekerheid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Elke autist heeft een eigen profiel!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4234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26369E-AD75-81A7-8AB0-F5B0DE5C0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05B335-BC75-3665-BF55-3DF77DBC0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7F21EA-B244-CA38-306C-FC732DB5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2247FE-6AFF-F20D-EC9B-4298CB16A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1AB4F2-F04D-D06E-50CD-D58B01EEF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679320-7375-EC09-C72C-2ECC14B3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Omgaan met kinderen met ASS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87DFF1-A1DB-3BF4-FF12-5FA4C9EFF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F649B1F-CAC0-2F7A-59EA-903464FFF4C5}"/>
              </a:ext>
            </a:extLst>
          </p:cNvPr>
          <p:cNvSpPr txBox="1"/>
          <p:nvPr/>
        </p:nvSpPr>
        <p:spPr>
          <a:xfrm>
            <a:off x="1383564" y="2336425"/>
            <a:ext cx="93555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Acceptatie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Kort, duidelijk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Geen figuurlijk taalgebruik, grapjes, sarcasme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Visuele hulpmiddelen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Structuur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Duidelijkheid, vertel wat je verwacht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Denktijd/ 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Voorspelbaar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Zeg wat je doet/ doe wat je zegt.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86185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8888DB-0A79-061B-12AD-F4F642B27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0D32AF-060F-062B-6622-AC6A60D97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82F3B5-6DE1-2171-6857-616715720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4FBB2D-D4A8-F25D-EB77-6063F8BA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DB9EE9-F82A-29C2-882C-9312D0A44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70FDE3-48A5-002B-9E8E-E7A6927C0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Geef me de 5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A62D4E-FAE5-B8EB-D2A2-4287249A5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17097ED-0691-7A3A-EC54-00A264859F9E}"/>
              </a:ext>
            </a:extLst>
          </p:cNvPr>
          <p:cNvSpPr txBox="1"/>
          <p:nvPr/>
        </p:nvSpPr>
        <p:spPr>
          <a:xfrm>
            <a:off x="1078764" y="2518294"/>
            <a:ext cx="66116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Basishouding: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Respectvol en positief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Geloof dat ASS een direct gevolg is van hoe het brein werkt en dat iemand met ASS met de juiste aanpak, kan wat hij moet doen.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Geloofwaardig, betrouwbaar en realistisch.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pic>
        <p:nvPicPr>
          <p:cNvPr id="2050" name="Picture 2" descr="Geef me de 5 | Autisme en opvoeding">
            <a:extLst>
              <a:ext uri="{FF2B5EF4-FFF2-40B4-BE49-F238E27FC236}">
                <a16:creationId xmlns:a16="http://schemas.microsoft.com/office/drawing/2014/main" id="{1D2C8BB2-2002-3E90-5C13-60C7BB9EF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82" y="-59681"/>
            <a:ext cx="5896777" cy="589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79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6FDAF7-C311-5D3D-A7FA-D911577AF4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8F96ECC-177D-80C4-BA37-605CA9B1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Werkplaats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15640D8-0D16-3769-6768-EAED380FE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6154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253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A2C97B4-D583-2046-2013-B512EEAD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 dirty="0">
                <a:solidFill>
                  <a:schemeClr val="tx2"/>
                </a:solidFill>
              </a:rPr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63AEBE-A077-E0DF-204E-FD3B05AD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3228424"/>
          </a:xfrm>
        </p:spPr>
        <p:txBody>
          <a:bodyPr anchor="t">
            <a:normAutofit lnSpcReduction="10000"/>
          </a:bodyPr>
          <a:lstStyle/>
          <a:p>
            <a:r>
              <a:rPr lang="nl-NL" sz="2000" dirty="0">
                <a:solidFill>
                  <a:schemeClr val="tx2"/>
                </a:solidFill>
              </a:rPr>
              <a:t>Warming up</a:t>
            </a:r>
          </a:p>
          <a:p>
            <a:r>
              <a:rPr lang="nl-NL" sz="2000" dirty="0">
                <a:solidFill>
                  <a:schemeClr val="tx2"/>
                </a:solidFill>
              </a:rPr>
              <a:t>QA: gedrag en angst</a:t>
            </a:r>
          </a:p>
          <a:p>
            <a:r>
              <a:rPr lang="nl-NL" sz="2000" dirty="0">
                <a:solidFill>
                  <a:schemeClr val="tx2"/>
                </a:solidFill>
              </a:rPr>
              <a:t>QA: faalangst</a:t>
            </a:r>
          </a:p>
          <a:p>
            <a:r>
              <a:rPr lang="nl-NL" sz="2000" dirty="0">
                <a:solidFill>
                  <a:schemeClr val="tx2"/>
                </a:solidFill>
              </a:rPr>
              <a:t>QA: PTSS</a:t>
            </a:r>
          </a:p>
          <a:p>
            <a:r>
              <a:rPr lang="nl-NL" sz="2000" dirty="0">
                <a:solidFill>
                  <a:schemeClr val="tx2"/>
                </a:solidFill>
              </a:rPr>
              <a:t>QA: ASS</a:t>
            </a:r>
          </a:p>
          <a:p>
            <a:r>
              <a:rPr lang="nl-NL" sz="2000" dirty="0">
                <a:solidFill>
                  <a:schemeClr val="tx2"/>
                </a:solidFill>
              </a:rPr>
              <a:t>WP</a:t>
            </a:r>
          </a:p>
          <a:p>
            <a:endParaRPr lang="nl-NL" sz="2000" dirty="0">
              <a:solidFill>
                <a:schemeClr val="tx2"/>
              </a:solidFill>
            </a:endParaRPr>
          </a:p>
          <a:p>
            <a:r>
              <a:rPr lang="nl-NL" sz="2000" dirty="0">
                <a:solidFill>
                  <a:schemeClr val="tx2"/>
                </a:solidFill>
              </a:rPr>
              <a:t>Let op! Over deze (en alle andere) </a:t>
            </a:r>
            <a:r>
              <a:rPr lang="nl-NL" sz="2000" dirty="0" err="1">
                <a:solidFill>
                  <a:schemeClr val="tx2"/>
                </a:solidFill>
              </a:rPr>
              <a:t>QA’s</a:t>
            </a:r>
            <a:r>
              <a:rPr lang="nl-NL" sz="2000" dirty="0">
                <a:solidFill>
                  <a:schemeClr val="tx2"/>
                </a:solidFill>
              </a:rPr>
              <a:t> gaat het bij de toets van 28 maart. (Aantekeningen?!)</a:t>
            </a:r>
          </a:p>
          <a:p>
            <a:endParaRPr lang="nl-NL" sz="2000" dirty="0">
              <a:solidFill>
                <a:schemeClr val="tx2"/>
              </a:solidFill>
            </a:endParaRPr>
          </a:p>
          <a:p>
            <a:endParaRPr lang="nl-NL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22665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48F9EE-2B02-942C-FAC2-DF80521F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Presentaties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B6A0F33-F5A8-C32B-DE76-5E41CBF78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43306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30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F67F55-59D1-B43A-0657-CCFCFBEC1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A2EADA-1464-0B02-D211-9058D2C5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E61BD-3E0B-4A95-F26C-E2CEF32BBA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C68C36-84E8-2B19-EB52-E4B81E436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128E487-D3AA-A0F9-4A45-BE8EE3B6D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151451E-986F-9555-C377-41FF78E929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89A404-2AB6-AD00-055E-AC95E5F44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98B7E31-1D0B-B671-8DBA-ECAEBA832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D0D3C59-A59D-2D7E-7D62-FBCE794D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Gedrag en concentratie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FFB91B-8E20-52BB-974F-A5D3DD009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nl-NL" sz="2000">
                <a:solidFill>
                  <a:schemeClr val="tx2"/>
                </a:solidFill>
              </a:rPr>
              <a:t>Wat is concentratie?</a:t>
            </a:r>
          </a:p>
          <a:p>
            <a:endParaRPr lang="nl-NL" sz="2000">
              <a:solidFill>
                <a:schemeClr val="tx2"/>
              </a:solidFill>
            </a:endParaRPr>
          </a:p>
          <a:p>
            <a:endParaRPr lang="nl-NL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2000" b="1" i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Aandacht die je op één onderwerp richt</a:t>
            </a:r>
            <a:endParaRPr lang="nl-N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917246-863A-21B0-329B-A7499CDA8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5CAD6-1A7C-7C0E-EA41-546DB42B7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186FF2-5CB3-A248-3605-F5FB6841C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2EE380E-7984-CA43-C92A-5068333C1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F125763-14A9-0D5F-1463-58A90AA2F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Afbeelding 4">
            <a:extLst>
              <a:ext uri="{FF2B5EF4-FFF2-40B4-BE49-F238E27FC236}">
                <a16:creationId xmlns:a16="http://schemas.microsoft.com/office/drawing/2014/main" id="{EF0D4574-417B-8F41-EA3D-281796E79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64" y="797066"/>
            <a:ext cx="11542616" cy="471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8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F1F530-9AAF-B5E9-3BFC-058CA6608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1E62DF-E865-2665-AEEF-2FBD196DE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C7EB68-E0D3-C8B7-F2E0-22E3B0855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E3452F-16D9-CBD9-A659-0BC73AD8B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14C6EAD-0C25-6422-B3C8-65B3AAC08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F688EB0-01B8-24A7-726A-AC01814F7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93F6212-924C-EA1A-5E69-D4FE8301BB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782D70-74C8-D62D-B214-B920D6192F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ECC646C-3D65-E3D1-D7ED-31C621DCE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Gedrag en concentratie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A8D77B-359E-5507-4C6C-EEB90E1E5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nl-NL" sz="2000">
                <a:solidFill>
                  <a:schemeClr val="tx2"/>
                </a:solidFill>
              </a:rPr>
              <a:t>Wat is concentratie?</a:t>
            </a:r>
          </a:p>
          <a:p>
            <a:endParaRPr lang="nl-NL" sz="2000">
              <a:solidFill>
                <a:schemeClr val="tx2"/>
              </a:solidFill>
            </a:endParaRPr>
          </a:p>
          <a:p>
            <a:endParaRPr lang="nl-NL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2000" b="1" i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Aandacht die je op één onderwerp richt</a:t>
            </a:r>
            <a:endParaRPr lang="nl-N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8F467F6-EB30-114C-B1D7-0C2DB15F1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60CE8F7-5A15-F9E0-C817-6F430DA7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E6E2B9B-4A38-7A30-CBEE-CF86884D1F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7FD2D23-CCAC-129A-FC9B-C1B7BB163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21CBA0-72CC-EECF-58EA-24E90D6A8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Afbeelding 4">
            <a:extLst>
              <a:ext uri="{FF2B5EF4-FFF2-40B4-BE49-F238E27FC236}">
                <a16:creationId xmlns:a16="http://schemas.microsoft.com/office/drawing/2014/main" id="{92AEF002-45F7-662C-DA98-756EFC638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92" y="617949"/>
            <a:ext cx="11542616" cy="4712389"/>
          </a:xfrm>
          <a:prstGeom prst="rect">
            <a:avLst/>
          </a:prstGeom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089A2306-1462-70CC-63DD-AA42513DE972}"/>
              </a:ext>
            </a:extLst>
          </p:cNvPr>
          <p:cNvSpPr/>
          <p:nvPr/>
        </p:nvSpPr>
        <p:spPr>
          <a:xfrm>
            <a:off x="4064000" y="3548239"/>
            <a:ext cx="1503680" cy="528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7C11F04-028D-D366-FEBD-F3E62D463BBC}"/>
              </a:ext>
            </a:extLst>
          </p:cNvPr>
          <p:cNvSpPr/>
          <p:nvPr/>
        </p:nvSpPr>
        <p:spPr>
          <a:xfrm>
            <a:off x="3901440" y="2059518"/>
            <a:ext cx="1503680" cy="1393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ACED1C3-8115-CC1B-7F5D-F0FC1C40B00D}"/>
              </a:ext>
            </a:extLst>
          </p:cNvPr>
          <p:cNvSpPr/>
          <p:nvPr/>
        </p:nvSpPr>
        <p:spPr>
          <a:xfrm>
            <a:off x="7636934" y="2083049"/>
            <a:ext cx="1996713" cy="18373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5989491-E51E-6762-2BC5-7A8874E86D32}"/>
              </a:ext>
            </a:extLst>
          </p:cNvPr>
          <p:cNvCxnSpPr/>
          <p:nvPr/>
        </p:nvCxnSpPr>
        <p:spPr>
          <a:xfrm>
            <a:off x="9058275" y="3812274"/>
            <a:ext cx="1762125" cy="22735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EA61652-F475-DD7B-3CC3-3BFB65A91298}"/>
              </a:ext>
            </a:extLst>
          </p:cNvPr>
          <p:cNvCxnSpPr>
            <a:cxnSpLocks/>
          </p:cNvCxnSpPr>
          <p:nvPr/>
        </p:nvCxnSpPr>
        <p:spPr>
          <a:xfrm flipH="1">
            <a:off x="1994746" y="4004842"/>
            <a:ext cx="3304329" cy="18618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471CCBFF-092C-AD62-1C10-FDC8A9969C2A}"/>
              </a:ext>
            </a:extLst>
          </p:cNvPr>
          <p:cNvCxnSpPr>
            <a:cxnSpLocks/>
          </p:cNvCxnSpPr>
          <p:nvPr/>
        </p:nvCxnSpPr>
        <p:spPr>
          <a:xfrm>
            <a:off x="2398805" y="454860"/>
            <a:ext cx="1599403" cy="19714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F97F3A64-C628-1256-3806-F6125E783936}"/>
              </a:ext>
            </a:extLst>
          </p:cNvPr>
          <p:cNvSpPr txBox="1"/>
          <p:nvPr/>
        </p:nvSpPr>
        <p:spPr>
          <a:xfrm>
            <a:off x="1310640" y="152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Vorige week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DFB1862-25DA-8D82-F4E5-4A9253FFBDCF}"/>
              </a:ext>
            </a:extLst>
          </p:cNvPr>
          <p:cNvSpPr txBox="1"/>
          <p:nvPr/>
        </p:nvSpPr>
        <p:spPr>
          <a:xfrm>
            <a:off x="9225280" y="6085840"/>
            <a:ext cx="282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Volgende IBO: Didactisch ondersteuner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8AB00E8-3258-E1A8-0FC7-B37788D2B2F4}"/>
              </a:ext>
            </a:extLst>
          </p:cNvPr>
          <p:cNvSpPr txBox="1"/>
          <p:nvPr/>
        </p:nvSpPr>
        <p:spPr>
          <a:xfrm>
            <a:off x="324692" y="5866739"/>
            <a:ext cx="3304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Vandaag</a:t>
            </a:r>
            <a:br>
              <a:rPr lang="nl-NL" dirty="0"/>
            </a:br>
            <a:r>
              <a:rPr lang="nl-NL" dirty="0"/>
              <a:t>Angst: Faalangst PTSS</a:t>
            </a:r>
            <a:br>
              <a:rPr lang="nl-NL" dirty="0"/>
            </a:br>
            <a:r>
              <a:rPr lang="nl-NL" dirty="0"/>
              <a:t>ASS</a:t>
            </a:r>
          </a:p>
        </p:txBody>
      </p:sp>
    </p:spTree>
    <p:extLst>
      <p:ext uri="{BB962C8B-B14F-4D97-AF65-F5344CB8AC3E}">
        <p14:creationId xmlns:p14="http://schemas.microsoft.com/office/powerpoint/2010/main" val="144944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500566-66E2-F683-08CA-15BA1D75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 dirty="0">
                <a:solidFill>
                  <a:srgbClr val="FFFFFF"/>
                </a:solidFill>
              </a:rPr>
              <a:t>Warming-up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486716-535E-0675-0CAF-FBD2E5805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nl-NL" sz="2000" dirty="0"/>
              <a:t>Schrijf een Rap van minimaal 12 regels. (meer is beter)</a:t>
            </a:r>
          </a:p>
          <a:p>
            <a:r>
              <a:rPr lang="nl-NL" sz="2000" dirty="0"/>
              <a:t>Over 5 minuten wordt door middel van loting bepaald wie zijn rap voor de klas gaat uitvoeren.</a:t>
            </a:r>
          </a:p>
          <a:p>
            <a:r>
              <a:rPr lang="nl-NL" sz="2000" dirty="0"/>
              <a:t>De docent zorgt voor de beat. </a:t>
            </a:r>
          </a:p>
          <a:p>
            <a:endParaRPr lang="nl-NL" sz="2000" dirty="0"/>
          </a:p>
          <a:p>
            <a:r>
              <a:rPr lang="nl-NL" sz="2000" dirty="0">
                <a:hlinkClick r:id="rId3"/>
              </a:rPr>
              <a:t>Timer</a:t>
            </a:r>
            <a:endParaRPr lang="nl-NL" sz="2000" dirty="0"/>
          </a:p>
          <a:p>
            <a:endParaRPr lang="nl-NL" sz="2000" dirty="0"/>
          </a:p>
        </p:txBody>
      </p:sp>
      <p:pic>
        <p:nvPicPr>
          <p:cNvPr id="4" name="Onlinemedia 3" title="Freestyle Beat - &quot;HUSTLE&quot; | Free Type Beat 2023 | Rap Trap Beat Instrumental">
            <a:hlinkClick r:id="" action="ppaction://media"/>
            <a:extLst>
              <a:ext uri="{FF2B5EF4-FFF2-40B4-BE49-F238E27FC236}">
                <a16:creationId xmlns:a16="http://schemas.microsoft.com/office/drawing/2014/main" id="{1FFEC6E2-B296-FB9A-9D1F-35D1DA4231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693905" y="5743384"/>
            <a:ext cx="1084897" cy="61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68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623D5D-2D79-23AA-D741-1474D1B54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A7365AB-3F62-3F7C-D347-181574D6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6F5572-A3D3-64CE-EEC8-D74A1A992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EF4983-C1ED-F6B1-86C7-68BEC8164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8AD4FA-D178-7607-A4EB-7E3BA8C91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591BCE-906E-7762-3D8C-949E95C22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Wat je zojuist voelde is faalangst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AA2A2E-FC41-F857-7260-684D54689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Angst bij moeten presteren.</a:t>
            </a:r>
          </a:p>
          <a:p>
            <a:r>
              <a:rPr lang="nl-NL" dirty="0"/>
              <a:t>Blokkeren</a:t>
            </a:r>
          </a:p>
          <a:p>
            <a:r>
              <a:rPr lang="nl-NL" dirty="0"/>
              <a:t>Flight or </a:t>
            </a:r>
            <a:r>
              <a:rPr lang="nl-NL" dirty="0" err="1"/>
              <a:t>fight</a:t>
            </a:r>
            <a:endParaRPr lang="nl-NL" dirty="0"/>
          </a:p>
          <a:p>
            <a:r>
              <a:rPr lang="nl-NL" dirty="0"/>
              <a:t>Belemmerende gedachten</a:t>
            </a:r>
            <a:br>
              <a:rPr lang="nl-NL" dirty="0"/>
            </a:br>
            <a:r>
              <a:rPr lang="nl-NL" dirty="0"/>
              <a:t>- bijvoorbeeld dat andere negatief reageren</a:t>
            </a:r>
            <a:br>
              <a:rPr lang="nl-NL" dirty="0"/>
            </a:br>
            <a:r>
              <a:rPr lang="nl-NL" dirty="0"/>
              <a:t>- ik kan het toch niet</a:t>
            </a:r>
            <a:br>
              <a:rPr lang="nl-NL" dirty="0"/>
            </a:br>
            <a:r>
              <a:rPr lang="nl-NL" dirty="0"/>
              <a:t>- ik kan toch nooit wat</a:t>
            </a:r>
          </a:p>
          <a:p>
            <a:r>
              <a:rPr lang="nl-NL" dirty="0"/>
              <a:t>Als iets goed gaat ligt het niet aan henzelf</a:t>
            </a:r>
          </a:p>
          <a:p>
            <a:endParaRPr lang="nl-NL" dirty="0"/>
          </a:p>
          <a:p>
            <a:r>
              <a:rPr lang="nl-NL" dirty="0"/>
              <a:t>Stage????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805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FFD4BA-83B7-0BF4-5DA0-8B034FB0C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7F5DBE-B1AF-921B-EBC6-B6EB6550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2F959-8B4A-4D83-FE16-19A2FCA4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9D867-1863-18E4-92B7-057725516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8FE5E-81A8-428A-8B71-7C65B35B4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624C89-8D2F-AEC8-CEFD-8C301A86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Omgaan met faalangstige kinderen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DB616D-2C47-B318-10E3-BB8F00F92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r>
              <a:rPr lang="nl-NL" dirty="0"/>
              <a:t>Goed pedagogisch klimaat</a:t>
            </a:r>
          </a:p>
          <a:p>
            <a:r>
              <a:rPr lang="nl-NL" dirty="0"/>
              <a:t>Lastige situatie niet (altijd) vermijden</a:t>
            </a:r>
          </a:p>
          <a:p>
            <a:r>
              <a:rPr lang="nl-NL" dirty="0"/>
              <a:t>Fouten maken mag (is goed)</a:t>
            </a:r>
          </a:p>
          <a:p>
            <a:r>
              <a:rPr lang="nl-NL" dirty="0"/>
              <a:t>Tijd geven</a:t>
            </a:r>
          </a:p>
          <a:p>
            <a:r>
              <a:rPr lang="nl-NL" dirty="0"/>
              <a:t>Kleine stapjes</a:t>
            </a:r>
          </a:p>
          <a:p>
            <a:r>
              <a:rPr lang="nl-NL" dirty="0"/>
              <a:t>Overzicht</a:t>
            </a:r>
          </a:p>
          <a:p>
            <a:r>
              <a:rPr lang="nl-NL" dirty="0"/>
              <a:t>Mogelijkheden om vertrouwen te laten groeien</a:t>
            </a:r>
          </a:p>
          <a:p>
            <a:r>
              <a:rPr lang="nl-NL" dirty="0"/>
              <a:t>Positieve verwachtingen.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3906BA3-F840-2AAE-1E75-6E5C71FEB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2072" y="251829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6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004A00-BB17-58EF-A718-F88D0CEBC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35B4A13-950B-0959-E01C-6718D8BB1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01C1E-7F82-A8C6-F32C-E75B3C530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DA36C5-A3B0-76E6-6261-25A065CAF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ABCA38-F916-064E-DC5E-66039EEF3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37B1BA-9A74-0884-6136-D9559DB9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PTSS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A8B303-0F04-D420-30D7-D9900784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19" y="2337706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Wat is trauma en PTSS? – Spectrum GGZ Den Haag">
            <a:extLst>
              <a:ext uri="{FF2B5EF4-FFF2-40B4-BE49-F238E27FC236}">
                <a16:creationId xmlns:a16="http://schemas.microsoft.com/office/drawing/2014/main" id="{37D2F6CB-3C8F-D06A-C6FE-68C224C96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75" y="583825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145729B-DEA8-67CA-DA0A-F69FB6F6F212}"/>
              </a:ext>
            </a:extLst>
          </p:cNvPr>
          <p:cNvSpPr txBox="1"/>
          <p:nvPr/>
        </p:nvSpPr>
        <p:spPr>
          <a:xfrm>
            <a:off x="1383564" y="2336425"/>
            <a:ext cx="93555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Posttraumatische stressstoornis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Vluchtelingen, pesten, gezinssituatie </a:t>
            </a:r>
            <a:r>
              <a:rPr lang="nl-NL" sz="2800" dirty="0" err="1"/>
              <a:t>etc</a:t>
            </a:r>
            <a:r>
              <a:rPr lang="nl-NL" sz="2800" dirty="0"/>
              <a:t>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Slecht slapen, gespannen, angst(dromen), schrikken, chaotisch, gejaagd, rusteloos, (soms) spelletjes met het trauma als thema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EMDR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Omgaan met PTSS</a:t>
            </a:r>
            <a:br>
              <a:rPr lang="nl-NL" sz="2800" dirty="0"/>
            </a:br>
            <a:r>
              <a:rPr lang="nl-NL" sz="2800" dirty="0"/>
              <a:t>Rust en veiligheid</a:t>
            </a:r>
            <a:br>
              <a:rPr lang="nl-NL" sz="2800" dirty="0"/>
            </a:br>
            <a:r>
              <a:rPr lang="nl-NL" sz="2800" dirty="0"/>
              <a:t>Niet laten herbeleven.</a:t>
            </a:r>
          </a:p>
        </p:txBody>
      </p:sp>
    </p:spTree>
    <p:extLst>
      <p:ext uri="{BB962C8B-B14F-4D97-AF65-F5344CB8AC3E}">
        <p14:creationId xmlns:p14="http://schemas.microsoft.com/office/powerpoint/2010/main" val="3190337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528</Words>
  <Application>Microsoft Office PowerPoint</Application>
  <PresentationFormat>Breedbeeld</PresentationFormat>
  <Paragraphs>94</Paragraphs>
  <Slides>14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Open Sans</vt:lpstr>
      <vt:lpstr>Kantoorthema</vt:lpstr>
      <vt:lpstr>Q &amp; A / werkplaats </vt:lpstr>
      <vt:lpstr>Vandaag</vt:lpstr>
      <vt:lpstr>Presentaties</vt:lpstr>
      <vt:lpstr>Gedrag en concentratie</vt:lpstr>
      <vt:lpstr>Gedrag en concentratie</vt:lpstr>
      <vt:lpstr>Warming-up</vt:lpstr>
      <vt:lpstr>Wat je zojuist voelde is faalangst</vt:lpstr>
      <vt:lpstr>Omgaan met faalangstige kinderen</vt:lpstr>
      <vt:lpstr>PTSS</vt:lpstr>
      <vt:lpstr>ASS</vt:lpstr>
      <vt:lpstr>ASS</vt:lpstr>
      <vt:lpstr>Omgaan met kinderen met ASS</vt:lpstr>
      <vt:lpstr>Geef me de 5</vt:lpstr>
      <vt:lpstr>Werkplaats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 &amp; A / werkplaats </dc:title>
  <dc:creator>Sander Zwetsloot</dc:creator>
  <cp:lastModifiedBy>Freddy Vredegoor</cp:lastModifiedBy>
  <cp:revision>4</cp:revision>
  <dcterms:created xsi:type="dcterms:W3CDTF">2024-03-07T08:06:40Z</dcterms:created>
  <dcterms:modified xsi:type="dcterms:W3CDTF">2024-03-13T08:03:02Z</dcterms:modified>
</cp:coreProperties>
</file>